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6" r:id="rId1"/>
  </p:sldMasterIdLst>
  <p:notesMasterIdLst>
    <p:notesMasterId r:id="rId11"/>
  </p:notesMasterIdLst>
  <p:sldIdLst>
    <p:sldId id="1149" r:id="rId2"/>
    <p:sldId id="326" r:id="rId3"/>
    <p:sldId id="327" r:id="rId4"/>
    <p:sldId id="336" r:id="rId5"/>
    <p:sldId id="1150" r:id="rId6"/>
    <p:sldId id="341" r:id="rId7"/>
    <p:sldId id="1151" r:id="rId8"/>
    <p:sldId id="1152" r:id="rId9"/>
    <p:sldId id="1144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2"/>
    <p:restoredTop sz="94593"/>
  </p:normalViewPr>
  <p:slideViewPr>
    <p:cSldViewPr snapToGrid="0">
      <p:cViewPr varScale="1">
        <p:scale>
          <a:sx n="150" d="100"/>
          <a:sy n="150" d="100"/>
        </p:scale>
        <p:origin x="5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033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F2894EC-A666-4B4A-BF31-5BC660D8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1D81CA7-9607-FD4F-BA00-CBB03A45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00A5F90-5C0E-D94D-970B-B8E69164F91E}"/>
              </a:ext>
            </a:extLst>
          </p:cNvPr>
          <p:cNvSpPr txBox="1">
            <a:spLocks/>
          </p:cNvSpPr>
          <p:nvPr userDrawn="1"/>
        </p:nvSpPr>
        <p:spPr>
          <a:xfrm>
            <a:off x="107148" y="4821377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1F07478-82D5-3F4E-B57F-524DAD0BFB10}"/>
              </a:ext>
            </a:extLst>
          </p:cNvPr>
          <p:cNvSpPr txBox="1">
            <a:spLocks/>
          </p:cNvSpPr>
          <p:nvPr userDrawn="1"/>
        </p:nvSpPr>
        <p:spPr>
          <a:xfrm>
            <a:off x="6965950" y="481474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83CB6-159A-5242-9A45-489E253DE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192BA1A-6442-BA49-9422-B7C87976F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AAD4A5C-B6D4-AB4B-8BE4-63C97B7F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1A70AE-521D-6E4B-949A-8F897B8AD6A6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05" r:id="rId3"/>
    <p:sldLayoutId id="2147483707" r:id="rId4"/>
    <p:sldLayoutId id="214748370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4" y="1652721"/>
            <a:ext cx="3972854" cy="1346992"/>
          </a:xfrm>
        </p:spPr>
        <p:txBody>
          <a:bodyPr/>
          <a:lstStyle/>
          <a:p>
            <a:r>
              <a:rPr lang="en-US" sz="3200" dirty="0"/>
              <a:t>Bootcamp – part 2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2EB3644-E865-B140-9051-B03696E312F2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CBFD5-4A60-364E-AB55-E0FF9834B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98D8-AAC9-9D47-95A7-833483BC0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6" y="262468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1DA78-BF51-1D4F-AF44-8BC948351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4B94-B5C2-824B-93DC-68570DDD3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48" y="138032"/>
            <a:ext cx="8208392" cy="585247"/>
          </a:xfrm>
        </p:spPr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8420" y="816750"/>
            <a:ext cx="8663008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07981" y="3505821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BC2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F628B-6337-1F4B-9F00-A88EA2B4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B9D8EA-3B73-AE4B-9BE9-78D8348F6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again your turn!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1769532" y="2197337"/>
            <a:ext cx="1368056" cy="22482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4DE69C-9EE1-304D-A10E-D1BCE6F99E43}"/>
              </a:ext>
            </a:extLst>
          </p:cNvPr>
          <p:cNvSpPr/>
          <p:nvPr/>
        </p:nvSpPr>
        <p:spPr>
          <a:xfrm>
            <a:off x="351336" y="1127272"/>
            <a:ext cx="1384990" cy="1044192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FC8416-279E-F044-87F1-237C83B3A05D}"/>
              </a:ext>
            </a:extLst>
          </p:cNvPr>
          <p:cNvSpPr/>
          <p:nvPr/>
        </p:nvSpPr>
        <p:spPr>
          <a:xfrm>
            <a:off x="351336" y="3860332"/>
            <a:ext cx="1384990" cy="585246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7235F-FE5F-2845-B938-A2B82B0F6DDC}"/>
              </a:ext>
            </a:extLst>
          </p:cNvPr>
          <p:cNvSpPr/>
          <p:nvPr/>
        </p:nvSpPr>
        <p:spPr>
          <a:xfrm>
            <a:off x="3166532" y="2158528"/>
            <a:ext cx="5617603" cy="228705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1769533" y="1127273"/>
            <a:ext cx="7043547" cy="105712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2197337"/>
            <a:ext cx="1413934" cy="166299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17F3-E9A5-DC49-8E9F-D72EE322E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185837-8FDE-C447-AD1F-827ED19F9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0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0" y="373095"/>
            <a:ext cx="8208392" cy="585247"/>
          </a:xfrm>
        </p:spPr>
        <p:txBody>
          <a:bodyPr/>
          <a:lstStyle/>
          <a:p>
            <a:r>
              <a:rPr lang="en-GB" dirty="0"/>
              <a:t>Check out the </a:t>
            </a:r>
            <a:r>
              <a:rPr lang="en-GB" i="1" dirty="0"/>
              <a:t>new</a:t>
            </a:r>
            <a:r>
              <a:rPr lang="en-GB" dirty="0"/>
              <a:t>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15058" y="102943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24301" y="1001147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450805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429540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592B8-4076-E743-9F58-E18F0C32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4045">
            <a:off x="396315" y="1627674"/>
            <a:ext cx="3600000" cy="2497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533EB-8C2A-E64E-83B7-4341573F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61636">
            <a:off x="4592622" y="1852936"/>
            <a:ext cx="3577407" cy="24781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4F745-4745-AC4A-AE94-2F2B09B2C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28CFB-AC03-AF4D-B39C-3B3A26D80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CD21D-650C-624C-8299-D36FC953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6" y="308510"/>
            <a:ext cx="8208392" cy="585247"/>
          </a:xfrm>
        </p:spPr>
        <p:txBody>
          <a:bodyPr/>
          <a:lstStyle/>
          <a:p>
            <a:r>
              <a:rPr lang="en-US" dirty="0"/>
              <a:t>WARNING: it’s time to gain independence!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1B125-4AF6-3F42-899F-6299453CD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0" b="13344"/>
          <a:stretch/>
        </p:blipFill>
        <p:spPr>
          <a:xfrm>
            <a:off x="608542" y="1101714"/>
            <a:ext cx="8137096" cy="344065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58D8F-C4D8-0645-B307-D9DD2CA67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04CE6-3086-8845-82C9-43BEAE6F9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3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655A6-119F-D34A-A1A8-69F18FD4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" y="76985"/>
            <a:ext cx="8208392" cy="58524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Pivoting</a:t>
            </a:r>
            <a:r>
              <a:rPr lang="en-US" dirty="0"/>
              <a:t> narrow data in wide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22937-FB19-D444-9817-1501AB8C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667" t="18074" b="4223"/>
          <a:stretch/>
        </p:blipFill>
        <p:spPr>
          <a:xfrm>
            <a:off x="1790700" y="952249"/>
            <a:ext cx="5981699" cy="3821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B48B4-4545-1D44-91F8-E16146E9A909}"/>
              </a:ext>
            </a:extLst>
          </p:cNvPr>
          <p:cNvSpPr/>
          <p:nvPr/>
        </p:nvSpPr>
        <p:spPr>
          <a:xfrm>
            <a:off x="463540" y="616854"/>
            <a:ext cx="795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https://v2.docs.influxdata.com/v2.0/reference/flux/</a:t>
            </a:r>
            <a:r>
              <a:rPr lang="en-US" dirty="0" err="1">
                <a:solidFill>
                  <a:schemeClr val="bg1"/>
                </a:solidFill>
              </a:rPr>
              <a:t>stdlib</a:t>
            </a:r>
            <a:r>
              <a:rPr lang="en-US" dirty="0">
                <a:solidFill>
                  <a:schemeClr val="bg1"/>
                </a:solidFill>
              </a:rPr>
              <a:t>/built-in/transformations/pivot/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5E601-A602-F94B-8D4C-48C91CB7F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32D62-3C36-7C4B-B490-ADA64140E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Bootcamp </a:t>
            </a:r>
            <a:r>
              <a:rPr lang="en-US" sz="2800" dirty="0"/>
              <a:t>– part 2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9FDD20F-C212-4D4B-B333-C5E272A77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296</Words>
  <Application>Microsoft Macintosh PowerPoint</Application>
  <PresentationFormat>On-screen Show (16:9)</PresentationFormat>
  <Paragraphs>37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Merriweather Sans</vt:lpstr>
      <vt:lpstr>Helvetica Neue</vt:lpstr>
      <vt:lpstr>Arial</vt:lpstr>
      <vt:lpstr>Helvetica Neue Light</vt:lpstr>
      <vt:lpstr>1_InfluxDays Template</vt:lpstr>
      <vt:lpstr>Bootcamp – part 2</vt:lpstr>
      <vt:lpstr>Recall the Demo Scenario</vt:lpstr>
      <vt:lpstr>Recall the Dashboard we demoed</vt:lpstr>
      <vt:lpstr>Let’s go to the boot camp</vt:lpstr>
      <vt:lpstr>It’s again your turn!</vt:lpstr>
      <vt:lpstr>Check out the new material we are sharing with you</vt:lpstr>
      <vt:lpstr>WARNING: it’s time to gain independence! </vt:lpstr>
      <vt:lpstr>Pivoting narrow data in wide data!</vt:lpstr>
      <vt:lpstr>Bootcamp –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128</cp:revision>
  <dcterms:modified xsi:type="dcterms:W3CDTF">2020-10-26T15:30:26Z</dcterms:modified>
</cp:coreProperties>
</file>